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30F99C-8213-599D-FA6C-CC7C97BDC1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DE1C9BC-A082-77EB-E09B-A5C56D7BE7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102B545-38E4-AF97-B2F1-F9FA2DD07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D13D9-E648-481A-8C21-3AB87B8D0476}" type="datetimeFigureOut">
              <a:rPr lang="es-CO" smtClean="0"/>
              <a:t>4/11/2024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0F866A-E520-06E6-CEBC-201A63F06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581B3F-8CE0-E93A-74CE-30689F585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3059-0B83-4BFB-9B96-21FA80086A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191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251685-31B9-81DE-61AE-0F205893E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DF8866-C140-48FE-3F25-9AA9A33692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EB58C6-6FA2-9FAC-6C96-65192D2E0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D13D9-E648-481A-8C21-3AB87B8D0476}" type="datetimeFigureOut">
              <a:rPr lang="es-CO" smtClean="0"/>
              <a:t>4/11/2024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1DCC61-B68F-AB83-B9A8-512EF266F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946166-0A64-9292-EA60-84FFD305C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3059-0B83-4BFB-9B96-21FA80086A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8001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018DECC-90ED-1E65-5548-D2137A636F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150352B-EBCB-D3A4-28C9-2B6D7D7184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D1C0790-CC93-CED8-10CB-D9F0E965F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D13D9-E648-481A-8C21-3AB87B8D0476}" type="datetimeFigureOut">
              <a:rPr lang="es-CO" smtClean="0"/>
              <a:t>4/11/2024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D49012-CA45-BEF2-7ADA-E8F226E16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ABFD0B3-89D0-F1E5-97C4-7775EABC5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3059-0B83-4BFB-9B96-21FA80086A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7698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8275AE-4BE7-EA67-23AE-20F7D2D7B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23D0A4-3D1E-783C-5C6A-4C344A5B4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C6DF5F8-E680-BBBC-CB48-205622DE1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D13D9-E648-481A-8C21-3AB87B8D0476}" type="datetimeFigureOut">
              <a:rPr lang="es-CO" smtClean="0"/>
              <a:t>4/11/2024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B76854-F631-7F32-7E1F-AF06D0168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4A1DC1-2B86-0C16-D582-485E5048D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3059-0B83-4BFB-9B96-21FA80086A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314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10076D-D1F7-6466-3994-E9F1327BA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B1D1995-C292-457A-CD9E-2F525B74A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B68A05-2AA9-F7E3-CF57-004DE42F5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D13D9-E648-481A-8C21-3AB87B8D0476}" type="datetimeFigureOut">
              <a:rPr lang="es-CO" smtClean="0"/>
              <a:t>4/11/2024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5AD7FB4-6A57-9AE9-7D55-BB532883D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208A58-3D1A-EBB3-EA00-12917858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3059-0B83-4BFB-9B96-21FA80086A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7422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42727A-D3B7-F975-BD0E-45901072D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43AD1C-7AE0-1F87-7335-8BBB7C3625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3EFE654-021F-95E8-B503-7AFFE5E184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493377D-B667-B2E1-68C4-24AE3515B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D13D9-E648-481A-8C21-3AB87B8D0476}" type="datetimeFigureOut">
              <a:rPr lang="es-CO" smtClean="0"/>
              <a:t>4/11/2024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D789FB7-C2CA-EC2E-BBFD-5C8BDE507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7D9D5A2-7593-2DA3-F870-D2877E57F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3059-0B83-4BFB-9B96-21FA80086A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61549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890E3-8221-2F05-D226-BF3A333F4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2438C1-FCDF-30C0-33F4-2A21A2DEB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3DA442D-8218-3C5C-A395-6AC1D4B43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3A8ADB5-1AF6-77DB-9182-E600E72448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9E1FA76-C9D6-365B-8F5D-2CFDD4FC48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3AF7453-40C8-9D8F-C20B-C3C0F135E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D13D9-E648-481A-8C21-3AB87B8D0476}" type="datetimeFigureOut">
              <a:rPr lang="es-CO" smtClean="0"/>
              <a:t>4/11/2024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71C2479-E19B-DBDE-CB83-5EB9E156D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E736914-D577-2B70-A1F8-BE2F58FB0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3059-0B83-4BFB-9B96-21FA80086A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4902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04E275-0522-8F09-0B7C-5EE45173D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F225ECC-EB9E-9242-7B9B-A42396E8D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D13D9-E648-481A-8C21-3AB87B8D0476}" type="datetimeFigureOut">
              <a:rPr lang="es-CO" smtClean="0"/>
              <a:t>4/11/2024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EE5A591-A460-7DF3-3AF1-A5321CC4C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3735E7C-1254-8FAA-51EC-8471190C9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3059-0B83-4BFB-9B96-21FA80086A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1869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65E9ACA-AB0F-1FFA-3464-19B42FD59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D13D9-E648-481A-8C21-3AB87B8D0476}" type="datetimeFigureOut">
              <a:rPr lang="es-CO" smtClean="0"/>
              <a:t>4/11/2024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ACA4B39-1243-CE70-B126-0DCAE5548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9F61E13-1297-9A5C-F624-0775E6FC9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3059-0B83-4BFB-9B96-21FA80086A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3006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9EFF41-87CD-38F2-F776-6FA1AB58A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CDFECD-62CD-78AE-AE5E-8C1E79D988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9288E91-A501-C07C-6EF7-53CEDE0946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0B5019D-7A44-96E9-BEB3-0AF6D0ABE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D13D9-E648-481A-8C21-3AB87B8D0476}" type="datetimeFigureOut">
              <a:rPr lang="es-CO" smtClean="0"/>
              <a:t>4/11/2024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B2A6168-E25A-EDF5-EE48-C02473EC5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6BEAA32-7CC4-C6E6-A954-89F4ECE41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3059-0B83-4BFB-9B96-21FA80086A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5963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076DE-78D6-E3FD-1FC9-F8FBB19C0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49CBB38-1CB8-C82B-4055-E4ABC91A35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22DB80-F187-7B97-9207-D71A0CB8EB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8AE6BE5-D20F-1FB4-6D83-618333E6E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D13D9-E648-481A-8C21-3AB87B8D0476}" type="datetimeFigureOut">
              <a:rPr lang="es-CO" smtClean="0"/>
              <a:t>4/11/2024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2879A61-49B8-5F26-F5D8-2A417B2F8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1921885-035D-9850-731A-A0008B24B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53059-0B83-4BFB-9B96-21FA80086A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725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3DF4D00-ED96-48F1-8679-B12A21A38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786BC90-F8AA-E6B6-5523-E2A752D7A5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105AE2A-683B-6D7F-A427-24E984441A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1D13D9-E648-481A-8C21-3AB87B8D0476}" type="datetimeFigureOut">
              <a:rPr lang="es-CO" smtClean="0"/>
              <a:t>4/11/2024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4A25F3-FC23-42B6-086A-ABD40FE80C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FD84E2-8F55-FB96-44C1-D41F2C9D53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F53059-0B83-4BFB-9B96-21FA80086AE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092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64479-8B32-BA6A-6DFB-44070FC30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19D37F2C-1AD4-799E-2D28-D19E4FBF77AE}"/>
              </a:ext>
            </a:extLst>
          </p:cNvPr>
          <p:cNvSpPr txBox="1"/>
          <p:nvPr/>
        </p:nvSpPr>
        <p:spPr>
          <a:xfrm>
            <a:off x="897284" y="328943"/>
            <a:ext cx="534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rgbClr val="C00000"/>
                </a:solidFill>
              </a:rPr>
              <a:t>EJECUCIÓN PRESUPUESTAL  FONDOS DE DESARROLLO LOCAL– 20 FDL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F5CFB57-D436-4293-6260-EE4EB24A9E0C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EBFB7DC-02C9-1437-DEC9-4EF21B6E9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0112" y="660809"/>
            <a:ext cx="3689497" cy="586452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A818C7A-F80A-B54F-E105-869607B07E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199" y="1614306"/>
            <a:ext cx="6732293" cy="121882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A03D4FB-E720-189E-F2FF-92CD863508FE}"/>
              </a:ext>
            </a:extLst>
          </p:cNvPr>
          <p:cNvSpPr txBox="1"/>
          <p:nvPr/>
        </p:nvSpPr>
        <p:spPr>
          <a:xfrm>
            <a:off x="7645415" y="223284"/>
            <a:ext cx="4284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RANKIN INVERSION DIRECTA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4E2DB61E-592C-8E23-5ECA-E9D671160C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32" y="3764336"/>
            <a:ext cx="7144665" cy="153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635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F7B9C1-B8F3-FD3D-C424-F3B4E8AEB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B3EF16F-7AC2-B25A-BAD0-FF48A28EB958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8.KENNEDY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9185A95-8B34-7FAF-1DA0-0810DB5D2956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55C7F13-29C7-F6B5-4C56-8670E1BC9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8849"/>
            <a:ext cx="12192000" cy="456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311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A3A738-EDCC-CBF2-16E2-1C55EB007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F19AD2D-8ECA-3D8F-9848-811C95990636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9.FONTIBON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B7D2730-1E8A-FB13-8391-008E2A330CEE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C839977-639D-3992-36A3-F7E12F2C1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8096"/>
            <a:ext cx="12192000" cy="474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75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26BDF8-8D2A-8290-A1A3-1C3F1AFAB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3363764-01FB-E23C-924C-615E11E61DF0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10.ENGATIVA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0B3BE71-C8FF-0047-61C6-3E19B64D364E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7A42782-C600-2E20-1AAE-1E38105C3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9678"/>
            <a:ext cx="12192000" cy="4718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836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852E2C-7916-D145-3A3B-846271099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2972E37-BC10-61E7-B53C-76687B1305EC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11.SUBA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255CD12-07F7-3E6B-7FB6-60431BF1CC5A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AC828B8-9DB0-D7B1-3E7E-823C3B432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0620"/>
            <a:ext cx="12192000" cy="463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889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E85F28-AECF-020A-5319-8E8B5005EA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BA1C9B27-2260-5143-39B3-64034CAD5CDC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12.BARRIOS UNIDOS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CCFE32D-E35A-5656-9E5A-C767A653E130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D0798A5-D2CA-7C44-6628-222B1F8355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8157"/>
            <a:ext cx="12192000" cy="478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427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8BA06F-6F9A-FF47-2DEA-B0F6A410C7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7E3CB8A9-796E-BAF1-4A83-2A5C466FE149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13.TEUSAQUILLO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E2101CA-A9A1-8A77-AE86-EDD8E97D8EA0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DDF9E27-BF90-0FE1-676C-F3B39CE0E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8759"/>
            <a:ext cx="12192000" cy="462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94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20A98-222D-8980-719E-03DAA9467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F16443F-519F-49C7-D94D-736549DD67AF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14.LOS MARTIRES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49EFB41-7A07-DB1A-9BB2-917DE3137925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3E1BC2E-58FF-5E0B-F4F8-897C8400C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1985"/>
            <a:ext cx="12192000" cy="467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995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6C9E0-44CF-494B-F364-4CFF28E2BD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A1CBDEA-BC3B-B589-7C38-C5D3458B8A43}"/>
              </a:ext>
            </a:extLst>
          </p:cNvPr>
          <p:cNvSpPr txBox="1"/>
          <p:nvPr/>
        </p:nvSpPr>
        <p:spPr>
          <a:xfrm>
            <a:off x="297714" y="669852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15.ANTONIO NARIÑO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34B4A7B-DDCD-4ACD-49D7-5617B1B15238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A77472EE-3E4A-6B53-1766-EDD7A8776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9530"/>
            <a:ext cx="12192000" cy="473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921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FED15-3487-C11E-607E-84B885013E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07DBECD2-348C-986D-651E-E27B44059673}"/>
              </a:ext>
            </a:extLst>
          </p:cNvPr>
          <p:cNvSpPr txBox="1"/>
          <p:nvPr/>
        </p:nvSpPr>
        <p:spPr>
          <a:xfrm>
            <a:off x="297714" y="669852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16.PUENTE ARANDA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5708A9B-77AC-31E2-C041-F80B4F42B2A6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3A3E16B-0FCD-BB45-2305-E922DE23C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1705"/>
            <a:ext cx="12192000" cy="473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31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785DD-2DFD-3C4A-46BE-DE247B415B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7BCDC8F4-6FB6-8B82-64BA-6C77339EB824}"/>
              </a:ext>
            </a:extLst>
          </p:cNvPr>
          <p:cNvSpPr txBox="1"/>
          <p:nvPr/>
        </p:nvSpPr>
        <p:spPr>
          <a:xfrm>
            <a:off x="297714" y="669852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17.CANDELARIA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955EB3E-D782-9772-A826-14B81D4934B5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2C95F34-900F-16D1-0E0E-F9E473BB1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6655"/>
            <a:ext cx="12192000" cy="466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790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6E22F6D-418F-D41A-F37C-2DDB7A63F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370056"/>
            <a:ext cx="5294716" cy="2117886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1D32D57D-5DDA-DFF3-5C6A-210E9CC5BB6A}"/>
              </a:ext>
            </a:extLst>
          </p:cNvPr>
          <p:cNvSpPr txBox="1"/>
          <p:nvPr/>
        </p:nvSpPr>
        <p:spPr>
          <a:xfrm>
            <a:off x="1105787" y="1020726"/>
            <a:ext cx="460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PROYECTOS DE INVERSION ALCALDIAS LOCALES – 20 FDL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DEDBC14-E894-CDE0-81B1-E8F6E1F4B712}"/>
              </a:ext>
            </a:extLst>
          </p:cNvPr>
          <p:cNvSpPr txBox="1"/>
          <p:nvPr/>
        </p:nvSpPr>
        <p:spPr>
          <a:xfrm>
            <a:off x="826099" y="5879007"/>
            <a:ext cx="37851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 err="1"/>
              <a:t>Bogdata</a:t>
            </a:r>
            <a:r>
              <a:rPr lang="es-CO" sz="900" dirty="0"/>
              <a:t> corte 30 de septiembre-2024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1148A06A-9B3D-9B12-4171-9506F3CEEE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651" y="1545534"/>
            <a:ext cx="5127882" cy="356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9984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4A17D-9119-B1F8-BDEE-5FA16D325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17A588A3-930D-CC26-FB29-F96C85B861E1}"/>
              </a:ext>
            </a:extLst>
          </p:cNvPr>
          <p:cNvSpPr txBox="1"/>
          <p:nvPr/>
        </p:nvSpPr>
        <p:spPr>
          <a:xfrm>
            <a:off x="297714" y="669852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18.RAFAEL URIBE </a:t>
            </a:r>
            <a:r>
              <a:rPr lang="es-CO" b="1" dirty="0" err="1">
                <a:solidFill>
                  <a:srgbClr val="C00000"/>
                </a:solidFill>
              </a:rPr>
              <a:t>URIBE</a:t>
            </a:r>
            <a:endParaRPr lang="es-CO" b="1" dirty="0">
              <a:solidFill>
                <a:srgbClr val="C00000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C34985B-0919-B579-3A0F-F37D5E605C4F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88AD763-7730-B5D6-8467-981674013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9545"/>
            <a:ext cx="12192000" cy="473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1574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711B12-C4CA-81C6-EECE-B67AA0BEFE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B7BF4F1F-27AF-AF39-9789-56738D59482D}"/>
              </a:ext>
            </a:extLst>
          </p:cNvPr>
          <p:cNvSpPr txBox="1"/>
          <p:nvPr/>
        </p:nvSpPr>
        <p:spPr>
          <a:xfrm>
            <a:off x="297714" y="669852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19.CIUDAD BOLIVAR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D720E6A-3CC3-EE08-F609-DBC6B09016FE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1FFE5FB-A048-4737-F945-12B5513D3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1342"/>
            <a:ext cx="12192000" cy="459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8291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D8B7A-1B6B-6DAC-BAF0-342F84D0E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FBA26A3-C041-B64A-F314-FD848AC34B6C}"/>
              </a:ext>
            </a:extLst>
          </p:cNvPr>
          <p:cNvSpPr txBox="1"/>
          <p:nvPr/>
        </p:nvSpPr>
        <p:spPr>
          <a:xfrm>
            <a:off x="297714" y="669852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20.SUMAPAZ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5A7C4557-BDC7-3508-F5C9-E92A254F74C0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4320EC9-6749-1705-2C2F-E4EFE5DC9D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8069"/>
            <a:ext cx="12192000" cy="462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510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2C4BDBB1-4A53-4527-0CDF-09DA3828343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31604" y="317085"/>
            <a:ext cx="8954386" cy="705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COMPROMISOS</a:t>
            </a:r>
          </a:p>
        </p:txBody>
      </p:sp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A2FDE4CD-3DC0-F91A-CF7F-510DF7A131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9882470"/>
              </p:ext>
            </p:extLst>
          </p:nvPr>
        </p:nvGraphicFramePr>
        <p:xfrm>
          <a:off x="652720" y="1251365"/>
          <a:ext cx="10312400" cy="528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0312518" imgH="5289498" progId="Excel.Sheet.12">
                  <p:embed/>
                </p:oleObj>
              </mc:Choice>
              <mc:Fallback>
                <p:oleObj name="Worksheet" r:id="rId2" imgW="10312518" imgH="528949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52720" y="1251365"/>
                        <a:ext cx="10312400" cy="5289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1608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0BCF44-7E6E-7EC4-D286-0D8B444BD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4335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GIROS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2391ED9-A747-4F72-19C6-13D0CC842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812" y="1392973"/>
            <a:ext cx="9858375" cy="468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112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4614A8-755D-70A8-625B-ECF0700FE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7498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VARIACIÓN MES A MES 3 TRIMESTRE</a:t>
            </a:r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C0D634BE-FDFC-5A60-05DA-EFB5A5CB3A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2033002"/>
              </p:ext>
            </p:extLst>
          </p:nvPr>
        </p:nvGraphicFramePr>
        <p:xfrm>
          <a:off x="2033918" y="1219549"/>
          <a:ext cx="7439691" cy="5347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210477" imgH="4464063" progId="Excel.Sheet.12">
                  <p:embed/>
                </p:oleObj>
              </mc:Choice>
              <mc:Fallback>
                <p:oleObj name="Worksheet" r:id="rId2" imgW="6210477" imgH="446406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33918" y="1219549"/>
                        <a:ext cx="7439691" cy="53477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558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6F7E66A2-8C5C-FFA5-AE92-E481109C3275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1.USAQUEN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F0A560D-8242-05B8-230F-FE6B453C34B5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C5A09DA-1C3A-E5FC-73CA-535F41DE8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4623"/>
            <a:ext cx="12192000" cy="4728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737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1473C0-F608-2583-E4EB-A189FE89BE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A2C91D8-7D1C-DA38-0303-4B9B3D919879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2.CHAPINERO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6A9B1E6-3989-CA18-E0DC-854045A16628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FCDF28B-6F79-90B6-8215-5AFC86EBC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0244"/>
            <a:ext cx="12192000" cy="473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972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E8C66C-BEA3-67A7-F702-EFA93FF8CE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AE234EC2-1C2A-D50E-21CC-69A8DF9FBD63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3.SANTA FE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3796010-016C-A5A4-9912-343277046119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03F2EAF-C1E3-8AC4-8D94-98DA628CD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9232"/>
            <a:ext cx="12192000" cy="475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267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84337-C571-9AE8-003D-7110FD5C0F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45CF7C9-E5DC-EBB5-2671-467C24B29286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4.SAN CRISTOBAL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5EB7DF1-2EE2-CC8A-AB26-E71DF1ABADB3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73EF11F-06B8-5DBD-8E1D-B05BEC597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4657"/>
            <a:ext cx="12192000" cy="464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835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9CB8B-96CD-DA3B-3BE6-2728C1633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14E5899-9042-ACB7-D46F-C495F65B7748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5.USME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D7545A3-2DB1-51E7-13D6-DE16F6ADE8F7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5AA07D4-7BCE-F1B2-D5EB-7EAE572D9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8727"/>
            <a:ext cx="12192000" cy="4800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8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8FC23-CA4C-3951-6397-28687A364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76224673-F8AC-81F2-3014-B458C8112A1E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6.TUNJUELITO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2956559-7B6C-ABFD-0E04-6122C6BE76E1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AA9E3AD-F1DF-D26F-090F-6297078BE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2882"/>
            <a:ext cx="12192000" cy="459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97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070CB0-EC95-E065-C2AA-9BF03F88DA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85DD033-320D-D507-ACF1-2075E71EBAB1}"/>
              </a:ext>
            </a:extLst>
          </p:cNvPr>
          <p:cNvSpPr txBox="1"/>
          <p:nvPr/>
        </p:nvSpPr>
        <p:spPr>
          <a:xfrm>
            <a:off x="329611" y="680484"/>
            <a:ext cx="4603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rgbClr val="C00000"/>
                </a:solidFill>
              </a:rPr>
              <a:t>7.BOSA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D1E2088-4BCD-247F-16B2-C6FEDAF696DF}"/>
              </a:ext>
            </a:extLst>
          </p:cNvPr>
          <p:cNvSpPr txBox="1"/>
          <p:nvPr/>
        </p:nvSpPr>
        <p:spPr>
          <a:xfrm>
            <a:off x="645345" y="6294505"/>
            <a:ext cx="62551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/>
              <a:t>Sistema presupuestal del Distrito - </a:t>
            </a:r>
            <a:r>
              <a:rPr lang="es-CO" sz="900" dirty="0" err="1"/>
              <a:t>Bogdata</a:t>
            </a:r>
            <a:r>
              <a:rPr lang="es-CO" sz="900" dirty="0"/>
              <a:t> corte 30 de septiembre-2024 ejecución presupuestal 20 </a:t>
            </a:r>
            <a:r>
              <a:rPr lang="es-CO" sz="900" dirty="0" err="1"/>
              <a:t>Fdl</a:t>
            </a:r>
            <a:endParaRPr lang="es-CO" sz="9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DAA6DBA-5AB2-7EF7-A001-9B0C9A213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8901"/>
            <a:ext cx="12192000" cy="478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5151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396</Words>
  <Application>Microsoft Office PowerPoint</Application>
  <PresentationFormat>Panorámica</PresentationFormat>
  <Paragraphs>48</Paragraphs>
  <Slides>25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0" baseType="lpstr">
      <vt:lpstr>Aptos</vt:lpstr>
      <vt:lpstr>Aptos Display</vt:lpstr>
      <vt:lpstr>Arial</vt:lpstr>
      <vt:lpstr>Tema de Office</vt:lpstr>
      <vt:lpstr>Worksheet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COMPROMISOS</vt:lpstr>
      <vt:lpstr>GIROS</vt:lpstr>
      <vt:lpstr>VARIACIÓN MES A MES 3 TRIMESTRE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a464</dc:creator>
  <cp:lastModifiedBy>a464</cp:lastModifiedBy>
  <cp:revision>8</cp:revision>
  <dcterms:created xsi:type="dcterms:W3CDTF">2024-10-18T16:00:21Z</dcterms:created>
  <dcterms:modified xsi:type="dcterms:W3CDTF">2024-11-05T01:00:34Z</dcterms:modified>
</cp:coreProperties>
</file>